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</a:t>
            </a:r>
            <a:r>
              <a:rPr lang="en-US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/V-DHINAKARAN</a:t>
            </a:r>
            <a:endParaRPr lang="en-US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3F2F9-43FF-BEEC-815C-16DCBB6CEA6C}"/>
              </a:ext>
            </a:extLst>
          </p:cNvPr>
          <p:cNvSpPr txBox="1"/>
          <p:nvPr/>
        </p:nvSpPr>
        <p:spPr>
          <a:xfrm>
            <a:off x="3755573" y="2615592"/>
            <a:ext cx="3055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CONFERENCE MANAGEMENT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049187314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2105a3424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DHINAKARAN V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Create new conference</a:t>
            </a:r>
          </a:p>
          <a:p>
            <a:endParaRPr lang="en-US" dirty="0"/>
          </a:p>
          <a:p>
            <a:r>
              <a:rPr lang="en-US" dirty="0"/>
              <a:t>Add activity</a:t>
            </a:r>
          </a:p>
          <a:p>
            <a:endParaRPr lang="en-US" dirty="0"/>
          </a:p>
          <a:p>
            <a:r>
              <a:rPr lang="en-US" dirty="0"/>
              <a:t>Send notification</a:t>
            </a:r>
          </a:p>
          <a:p>
            <a:endParaRPr lang="en-US" dirty="0"/>
          </a:p>
          <a:p>
            <a:r>
              <a:rPr lang="en-US" dirty="0"/>
              <a:t>Add user</a:t>
            </a:r>
          </a:p>
          <a:p>
            <a:endParaRPr lang="en-US" dirty="0"/>
          </a:p>
          <a:p>
            <a:r>
              <a:rPr lang="en-US" dirty="0"/>
              <a:t>Add reviewer</a:t>
            </a:r>
          </a:p>
          <a:p>
            <a:endParaRPr lang="en-US" dirty="0"/>
          </a:p>
          <a:p>
            <a:r>
              <a:rPr lang="en-US" dirty="0"/>
              <a:t>Add review paper from author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sponser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 err="1"/>
              <a:t>Accesapility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Usability</a:t>
            </a:r>
          </a:p>
          <a:p>
            <a:endParaRPr lang="en-US" dirty="0"/>
          </a:p>
          <a:p>
            <a:r>
              <a:rPr lang="en-US" dirty="0"/>
              <a:t>Privacy</a:t>
            </a:r>
          </a:p>
          <a:p>
            <a:endParaRPr lang="en-US" dirty="0"/>
          </a:p>
          <a:p>
            <a:r>
              <a:rPr lang="en-US" dirty="0"/>
              <a:t>Security</a:t>
            </a:r>
          </a:p>
          <a:p>
            <a:endParaRPr lang="en-US" dirty="0"/>
          </a:p>
          <a:p>
            <a:r>
              <a:rPr lang="en-US" dirty="0"/>
              <a:t>Reliability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Webserver</a:t>
            </a:r>
          </a:p>
          <a:p>
            <a:endParaRPr lang="en-US" dirty="0"/>
          </a:p>
          <a:p>
            <a:r>
              <a:rPr lang="en-US" dirty="0" err="1"/>
              <a:t>Php</a:t>
            </a:r>
            <a:endParaRPr lang="en-US" dirty="0"/>
          </a:p>
          <a:p>
            <a:endParaRPr lang="en-US" dirty="0"/>
          </a:p>
          <a:p>
            <a:r>
              <a:rPr lang="en-US" dirty="0"/>
              <a:t>Java</a:t>
            </a:r>
          </a:p>
          <a:p>
            <a:endParaRPr lang="en-US" dirty="0"/>
          </a:p>
          <a:p>
            <a:r>
              <a:rPr lang="en-US" dirty="0" err="1"/>
              <a:t>Mysql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Server-2 GHZ core</a:t>
            </a:r>
          </a:p>
          <a:p>
            <a:endParaRPr lang="en-US" dirty="0"/>
          </a:p>
          <a:p>
            <a:r>
              <a:rPr lang="en-US" dirty="0"/>
              <a:t>Os-64bit</a:t>
            </a:r>
          </a:p>
          <a:p>
            <a:endParaRPr lang="en-US" dirty="0"/>
          </a:p>
          <a:p>
            <a:r>
              <a:rPr lang="en-US" dirty="0"/>
              <a:t>Memory-4 GB</a:t>
            </a:r>
          </a:p>
          <a:p>
            <a:endParaRPr lang="en-US" dirty="0"/>
          </a:p>
          <a:p>
            <a:r>
              <a:rPr lang="en-US" dirty="0"/>
              <a:t>RAM-120 GB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42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Your Project Name</vt:lpstr>
      <vt:lpstr>PowerPoint Presentation</vt:lpstr>
      <vt:lpstr>SRS for “your title"</vt:lpstr>
      <vt:lpstr>SRS for “your title"</vt:lpstr>
      <vt:lpstr>SRS for “your title"</vt:lpstr>
      <vt:lpstr>SRS for “your title"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919345099848</cp:lastModifiedBy>
  <cp:revision>4</cp:revision>
  <dcterms:created xsi:type="dcterms:W3CDTF">2020-08-13T11:21:46Z</dcterms:created>
  <dcterms:modified xsi:type="dcterms:W3CDTF">2023-03-10T03:02:28Z</dcterms:modified>
</cp:coreProperties>
</file>